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8"/>
  </p:notesMasterIdLst>
  <p:sldIdLst>
    <p:sldId id="257" r:id="rId2"/>
    <p:sldId id="273" r:id="rId3"/>
    <p:sldId id="270" r:id="rId4"/>
    <p:sldId id="269" r:id="rId5"/>
    <p:sldId id="268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900"/>
    <a:srgbClr val="9BBCE5"/>
    <a:srgbClr val="87AEDD"/>
    <a:srgbClr val="5D91D1"/>
    <a:srgbClr val="EBF6F9"/>
    <a:srgbClr val="FF3333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54" autoAdjust="0"/>
  </p:normalViewPr>
  <p:slideViewPr>
    <p:cSldViewPr>
      <p:cViewPr varScale="1">
        <p:scale>
          <a:sx n="46" d="100"/>
          <a:sy n="46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2CC86-AAA2-41A5-A914-E8601E313DF9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C1D8B-8D33-42F4-B33F-C3C0D0734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Less is more </a:t>
            </a:r>
            <a:r>
              <a:rPr lang="en-US" baseline="0" dirty="0" smtClean="0"/>
              <a:t>– you want the audience to focus on you, not the slide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Only conceptual graphs, diagrams – no material taken straight from your poster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You can arrange and size the boxes any way you like – just make sure those three aspects are clear</a:t>
            </a:r>
            <a:r>
              <a:rPr lang="en-US" baseline="0" smtClean="0"/>
              <a:t>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8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Less is more </a:t>
            </a:r>
            <a:r>
              <a:rPr lang="en-US" baseline="0" dirty="0" smtClean="0"/>
              <a:t>– you want the audience to focus on you, not the slide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Only conceptual graphs, diagrams – no material taken straight from your poster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You can arrange and size the boxes any way you like – just make sure those three aspects are clear</a:t>
            </a:r>
            <a:r>
              <a:rPr lang="en-US" baseline="0" smtClean="0"/>
              <a:t>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3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7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0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7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1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8D89-6BE7-4307-9C0C-D62D9956D7BB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F696-3ADB-4F53-8D71-B6C63EE3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j.mitchell@asu.edu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Bradley.west.1@as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1066800" y="228600"/>
            <a:ext cx="7924800" cy="990600"/>
          </a:xfrm>
          <a:prstGeom prst="rect">
            <a:avLst/>
          </a:prstGeom>
          <a:gradFill>
            <a:gsLst>
              <a:gs pos="0">
                <a:srgbClr val="396E9A"/>
              </a:gs>
              <a:gs pos="100000">
                <a:srgbClr val="03294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</a:rPr>
              <a:t>Perfect Pitch Competition 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196857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Pitch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innovated (business and technical) solution to a problem connected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ERC strategic vision in a clear, compelling manner in 90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seconds with one slide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276600"/>
            <a:ext cx="51530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nswer </a:t>
            </a:r>
            <a:r>
              <a:rPr lang="en-US" dirty="0"/>
              <a:t>the following three questions in 90 </a:t>
            </a:r>
            <a:r>
              <a:rPr lang="en-US" dirty="0" smtClean="0"/>
              <a:t>seconds</a:t>
            </a:r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real-life problem </a:t>
            </a:r>
            <a:r>
              <a:rPr lang="en-US" dirty="0" smtClean="0"/>
              <a:t>your research addresses</a:t>
            </a:r>
          </a:p>
          <a:p>
            <a:r>
              <a:rPr lang="en-US" dirty="0" smtClean="0"/>
              <a:t>How you </a:t>
            </a:r>
            <a:r>
              <a:rPr lang="en-US" dirty="0"/>
              <a:t>solved it in a unique </a:t>
            </a:r>
            <a:r>
              <a:rPr lang="en-US" dirty="0" smtClean="0"/>
              <a:t>way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impact it </a:t>
            </a:r>
            <a:r>
              <a:rPr lang="en-US" dirty="0" smtClean="0"/>
              <a:t>it your </a:t>
            </a:r>
            <a:r>
              <a:rPr lang="en-US" smtClean="0"/>
              <a:t>research have for </a:t>
            </a:r>
            <a:r>
              <a:rPr lang="en-US" dirty="0"/>
              <a:t>society and in achieving </a:t>
            </a:r>
            <a:r>
              <a:rPr lang="en-US" dirty="0" smtClean="0"/>
              <a:t>QESST’s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7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1066800" y="228600"/>
            <a:ext cx="7924800" cy="990600"/>
          </a:xfrm>
          <a:prstGeom prst="rect">
            <a:avLst/>
          </a:prstGeom>
          <a:gradFill>
            <a:gsLst>
              <a:gs pos="0">
                <a:srgbClr val="396E9A"/>
              </a:gs>
              <a:gs pos="100000">
                <a:srgbClr val="03294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sz="2000" kern="0">
                <a:solidFill>
                  <a:srgbClr val="FFFFFF"/>
                </a:solidFill>
                <a:latin typeface="Arial"/>
              </a:rPr>
              <a:t>Perfect Pitch Competition </a:t>
            </a:r>
            <a:endParaRPr lang="en-US" sz="2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96000" y="1600200"/>
            <a:ext cx="2438400" cy="4191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will be the impact of your research if you are successful?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(impact/money)</a:t>
            </a:r>
          </a:p>
          <a:p>
            <a:pPr algn="ctr"/>
            <a:endParaRPr lang="en-US" dirty="0" smtClean="0"/>
          </a:p>
        </p:txBody>
      </p:sp>
      <p:sp>
        <p:nvSpPr>
          <p:cNvPr id="44" name="Rounded Rectangle 43"/>
          <p:cNvSpPr/>
          <p:nvPr/>
        </p:nvSpPr>
        <p:spPr>
          <a:xfrm>
            <a:off x="533400" y="1600200"/>
            <a:ext cx="2438400" cy="4191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real-life problem?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(problem/opportunity)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95650" y="1600200"/>
            <a:ext cx="2438400" cy="4191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does your approach solve it in a unique way?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(solution/proposal) </a:t>
            </a:r>
          </a:p>
          <a:p>
            <a:pPr algn="ctr"/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81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7" y="652877"/>
            <a:ext cx="8702607" cy="620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6237" y="0"/>
            <a:ext cx="8534400" cy="6528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2016 Judging Criteria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74233" y="4572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495800"/>
            <a:ext cx="1524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42678" y="4593074"/>
            <a:ext cx="123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Judge #___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4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Prize Levels and 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068874"/>
            <a:ext cx="5867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2016 – All QESST Competition (only)</a:t>
            </a:r>
          </a:p>
          <a:p>
            <a:r>
              <a:rPr lang="en-US" b="1" dirty="0" smtClean="0"/>
              <a:t>             There is no ERC-ERC national competition in 2016</a:t>
            </a:r>
          </a:p>
          <a:p>
            <a:r>
              <a:rPr lang="en-US" b="1" dirty="0" smtClean="0"/>
              <a:t>              National competition to be continued in 2018</a:t>
            </a:r>
          </a:p>
          <a:p>
            <a:endParaRPr lang="en-US" b="1" dirty="0"/>
          </a:p>
          <a:p>
            <a:r>
              <a:rPr lang="en-US" b="1" dirty="0" smtClean="0"/>
              <a:t>Prizes - Top three competitors each win $300</a:t>
            </a:r>
          </a:p>
          <a:p>
            <a:endParaRPr lang="en-US" b="1" dirty="0"/>
          </a:p>
          <a:p>
            <a:r>
              <a:rPr lang="en-US" b="1" dirty="0" smtClean="0"/>
              <a:t>November 21– Practice session immediately following the QESST All-Call meeting</a:t>
            </a:r>
          </a:p>
          <a:p>
            <a:endParaRPr lang="en-US" b="1" dirty="0"/>
          </a:p>
          <a:p>
            <a:r>
              <a:rPr lang="en-US" b="1" dirty="0" smtClean="0"/>
              <a:t>January 16, 11:00 Arizona Time – Practice session via </a:t>
            </a:r>
            <a:r>
              <a:rPr lang="en-US" b="1" dirty="0" err="1" smtClean="0"/>
              <a:t>vidyo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January 23, 11:00 Arizona Time – Competition judged by QESST Industry Advisory Board and inventors </a:t>
            </a:r>
          </a:p>
          <a:p>
            <a:endParaRPr lang="en-US" b="1" dirty="0"/>
          </a:p>
          <a:p>
            <a:r>
              <a:rPr lang="en-US" b="1" dirty="0" smtClean="0"/>
              <a:t>Competitors encouraged to compete in </a:t>
            </a:r>
            <a:r>
              <a:rPr lang="en-US" b="1" dirty="0" err="1" smtClean="0"/>
              <a:t>eSeed</a:t>
            </a:r>
            <a:r>
              <a:rPr lang="en-US" b="1" dirty="0" smtClean="0"/>
              <a:t> Challenge ($1000) – Teams must have one ASU student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6000"/>
            <a:ext cx="2929869" cy="277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en-US" sz="2000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Perfect </a:t>
            </a:r>
            <a:r>
              <a:rPr lang="en-US" sz="2000" kern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Pitch Competition </a:t>
            </a:r>
            <a:br>
              <a:rPr lang="en-US" sz="2000" kern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09925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Let </a:t>
            </a:r>
            <a:r>
              <a:rPr lang="en-US" b="1" smtClean="0"/>
              <a:t>Brad West and </a:t>
            </a:r>
            <a:r>
              <a:rPr lang="en-US" b="1" dirty="0" smtClean="0"/>
              <a:t>John Mitchell know your interest</a:t>
            </a:r>
          </a:p>
          <a:p>
            <a:endParaRPr lang="en-US" b="1" dirty="0"/>
          </a:p>
          <a:p>
            <a:r>
              <a:rPr lang="en-US" b="1" dirty="0" smtClean="0">
                <a:hlinkClick r:id="rId2"/>
              </a:rPr>
              <a:t>Bradley.west.1@asu.edu</a:t>
            </a:r>
            <a:r>
              <a:rPr lang="en-US" b="1" dirty="0" smtClean="0"/>
              <a:t> </a:t>
            </a:r>
            <a:endParaRPr lang="en-US" b="1" dirty="0" smtClean="0"/>
          </a:p>
          <a:p>
            <a:r>
              <a:rPr lang="en-US" b="1" dirty="0" smtClean="0">
                <a:hlinkClick r:id="rId3"/>
              </a:rPr>
              <a:t>john.j.mitchell</a:t>
            </a:r>
            <a:r>
              <a:rPr lang="en-US" b="1" dirty="0" smtClean="0">
                <a:hlinkClick r:id="rId3"/>
              </a:rPr>
              <a:t>@asu.edu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r>
              <a:rPr lang="en-US" b="1" dirty="0" smtClean="0"/>
              <a:t>John and Michelle Jordan will connect you with mentors and provide feedback </a:t>
            </a:r>
          </a:p>
          <a:p>
            <a:endParaRPr lang="en-US" b="1" baseline="30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841" y="1219200"/>
            <a:ext cx="3828317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364</Words>
  <Application>Microsoft Macintosh PowerPoint</Application>
  <PresentationFormat>On-screen Show (4:3)</PresentationFormat>
  <Paragraphs>53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Prize Levels and Dates</vt:lpstr>
      <vt:lpstr> Perfect Pitch Competition  </vt:lpstr>
    </vt:vector>
  </TitlesOfParts>
  <Company>RPI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</dc:creator>
  <cp:lastModifiedBy>Jason Bradshaw</cp:lastModifiedBy>
  <cp:revision>128</cp:revision>
  <dcterms:created xsi:type="dcterms:W3CDTF">2011-01-25T19:48:44Z</dcterms:created>
  <dcterms:modified xsi:type="dcterms:W3CDTF">2016-11-08T18:02:22Z</dcterms:modified>
</cp:coreProperties>
</file>